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210 밀레니얼" charset="1" panose="02020503020101020101"/>
      <p:regular r:id="rId14"/>
    </p:embeddedFont>
    <p:embeddedFont>
      <p:font typeface="210 디딤고딕 Light" charset="1" panose="02020503020101020101"/>
      <p:regular r:id="rId15"/>
    </p:embeddedFont>
    <p:embeddedFont>
      <p:font typeface="210 밀레니얼 Light" charset="1" panose="02020503020101020101"/>
      <p:regular r:id="rId16"/>
    </p:embeddedFont>
    <p:embeddedFont>
      <p:font typeface="210 디딤고딕" charset="1" panose="020205030201010201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스터디룸 수요 예측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134223"/>
            <a:ext cx="11226161" cy="91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4"/>
              </a:lnSpc>
            </a:pPr>
            <a:r>
              <a:rPr lang="en-US" sz="5346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데이터에 없는 사람의 마음을 예측하다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059917" y="8876030"/>
            <a:ext cx="41993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세얼간이: 한지원,방우영,최정완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992721" y="8113093"/>
            <a:ext cx="9377419" cy="879967"/>
            <a:chOff x="0" y="0"/>
            <a:chExt cx="2469773" cy="231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9773" cy="231761"/>
            </a:xfrm>
            <a:custGeom>
              <a:avLst/>
              <a:gdLst/>
              <a:ahLst/>
              <a:cxnLst/>
              <a:rect r="r" b="b" t="t" l="l"/>
              <a:pathLst>
                <a:path h="231761" w="2469773">
                  <a:moveTo>
                    <a:pt x="0" y="0"/>
                  </a:moveTo>
                  <a:lnTo>
                    <a:pt x="2469773" y="0"/>
                  </a:lnTo>
                  <a:lnTo>
                    <a:pt x="2469773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69773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8930" y="3583019"/>
            <a:ext cx="4302559" cy="2680448"/>
            <a:chOff x="0" y="0"/>
            <a:chExt cx="1133184" cy="7059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3184" cy="705962"/>
            </a:xfrm>
            <a:custGeom>
              <a:avLst/>
              <a:gdLst/>
              <a:ahLst/>
              <a:cxnLst/>
              <a:rect r="r" b="b" t="t" l="l"/>
              <a:pathLst>
                <a:path h="705962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705962"/>
                  </a:lnTo>
                  <a:lnTo>
                    <a:pt x="0" y="70596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33184" cy="753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92721" y="3583019"/>
            <a:ext cx="9377419" cy="4192506"/>
            <a:chOff x="0" y="0"/>
            <a:chExt cx="2469773" cy="11041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69773" cy="1104199"/>
            </a:xfrm>
            <a:custGeom>
              <a:avLst/>
              <a:gdLst/>
              <a:ahLst/>
              <a:cxnLst/>
              <a:rect r="r" b="b" t="t" l="l"/>
              <a:pathLst>
                <a:path h="1104199" w="2469773">
                  <a:moveTo>
                    <a:pt x="0" y="0"/>
                  </a:moveTo>
                  <a:lnTo>
                    <a:pt x="2469773" y="0"/>
                  </a:lnTo>
                  <a:lnTo>
                    <a:pt x="2469773" y="1104199"/>
                  </a:lnTo>
                  <a:lnTo>
                    <a:pt x="0" y="11041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69773" cy="1151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28930" y="6473017"/>
            <a:ext cx="4302559" cy="2662527"/>
            <a:chOff x="0" y="0"/>
            <a:chExt cx="1133184" cy="7012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3184" cy="701242"/>
            </a:xfrm>
            <a:custGeom>
              <a:avLst/>
              <a:gdLst/>
              <a:ahLst/>
              <a:cxnLst/>
              <a:rect r="r" b="b" t="t" l="l"/>
              <a:pathLst>
                <a:path h="701242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701242"/>
                  </a:lnTo>
                  <a:lnTo>
                    <a:pt x="0" y="70124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33184" cy="748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323464" y="3730368"/>
            <a:ext cx="1513490" cy="1745443"/>
          </a:xfrm>
          <a:custGeom>
            <a:avLst/>
            <a:gdLst/>
            <a:ahLst/>
            <a:cxnLst/>
            <a:rect r="r" b="b" t="t" l="l"/>
            <a:pathLst>
              <a:path h="1745443" w="1513490">
                <a:moveTo>
                  <a:pt x="0" y="0"/>
                </a:moveTo>
                <a:lnTo>
                  <a:pt x="1513491" y="0"/>
                </a:lnTo>
                <a:lnTo>
                  <a:pt x="1513491" y="1745443"/>
                </a:lnTo>
                <a:lnTo>
                  <a:pt x="0" y="174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60089" y="6675409"/>
            <a:ext cx="2840240" cy="1352114"/>
          </a:xfrm>
          <a:custGeom>
            <a:avLst/>
            <a:gdLst/>
            <a:ahLst/>
            <a:cxnLst/>
            <a:rect r="r" b="b" t="t" l="l"/>
            <a:pathLst>
              <a:path h="1352114" w="2840240">
                <a:moveTo>
                  <a:pt x="0" y="0"/>
                </a:moveTo>
                <a:lnTo>
                  <a:pt x="2840241" y="0"/>
                </a:lnTo>
                <a:lnTo>
                  <a:pt x="2840241" y="1352114"/>
                </a:lnTo>
                <a:lnTo>
                  <a:pt x="0" y="135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48381" y="3620198"/>
            <a:ext cx="9266097" cy="2606090"/>
          </a:xfrm>
          <a:custGeom>
            <a:avLst/>
            <a:gdLst/>
            <a:ahLst/>
            <a:cxnLst/>
            <a:rect r="r" b="b" t="t" l="l"/>
            <a:pathLst>
              <a:path h="2606090" w="9266097">
                <a:moveTo>
                  <a:pt x="0" y="0"/>
                </a:moveTo>
                <a:lnTo>
                  <a:pt x="9266098" y="0"/>
                </a:lnTo>
                <a:lnTo>
                  <a:pt x="9266098" y="2606090"/>
                </a:lnTo>
                <a:lnTo>
                  <a:pt x="0" y="260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31489" y="208822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24502" y="8130801"/>
            <a:ext cx="9189976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시계열의 뚜렷한 계절적 변동성이 학사 일정과 일치.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학기 중에 최고치를 기록하고 방학 기간에 최저치를 기록.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94821" y="566206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Dataset-less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94821" y="8197476"/>
            <a:ext cx="417077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Reservation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Data Crawling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24502" y="6322901"/>
            <a:ext cx="918997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</a:pPr>
            <a:r>
              <a:rPr lang="en-US" sz="24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Size: 61,776 Rows</a:t>
            </a:r>
          </a:p>
          <a:p>
            <a:pPr algn="just">
              <a:lnSpc>
                <a:spcPts val="3479"/>
              </a:lnSpc>
            </a:pPr>
            <a:r>
              <a:rPr lang="en-US" sz="24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Duration: 2023.11 ~ 2025.12 (26 months)</a:t>
            </a:r>
          </a:p>
          <a:p>
            <a:pPr algn="just">
              <a:lnSpc>
                <a:spcPts val="3479"/>
              </a:lnSpc>
            </a:pPr>
            <a:r>
              <a:rPr lang="en-US" sz="24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Feature: Date, Hour, Room_ID, Is_Open, Reserved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992721" y="8113093"/>
            <a:ext cx="9377419" cy="879967"/>
            <a:chOff x="0" y="0"/>
            <a:chExt cx="2469773" cy="231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9773" cy="231761"/>
            </a:xfrm>
            <a:custGeom>
              <a:avLst/>
              <a:gdLst/>
              <a:ahLst/>
              <a:cxnLst/>
              <a:rect r="r" b="b" t="t" l="l"/>
              <a:pathLst>
                <a:path h="231761" w="2469773">
                  <a:moveTo>
                    <a:pt x="0" y="0"/>
                  </a:moveTo>
                  <a:lnTo>
                    <a:pt x="2469773" y="0"/>
                  </a:lnTo>
                  <a:lnTo>
                    <a:pt x="2469773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69773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8930" y="3583019"/>
            <a:ext cx="4302559" cy="5410040"/>
            <a:chOff x="0" y="0"/>
            <a:chExt cx="1133184" cy="14248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3184" cy="1424867"/>
            </a:xfrm>
            <a:custGeom>
              <a:avLst/>
              <a:gdLst/>
              <a:ahLst/>
              <a:cxnLst/>
              <a:rect r="r" b="b" t="t" l="l"/>
              <a:pathLst>
                <a:path h="1424867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424867"/>
                  </a:lnTo>
                  <a:lnTo>
                    <a:pt x="0" y="14248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33184" cy="1472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92721" y="3583019"/>
            <a:ext cx="9377419" cy="4192506"/>
            <a:chOff x="0" y="0"/>
            <a:chExt cx="2469773" cy="11041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69773" cy="1104199"/>
            </a:xfrm>
            <a:custGeom>
              <a:avLst/>
              <a:gdLst/>
              <a:ahLst/>
              <a:cxnLst/>
              <a:rect r="r" b="b" t="t" l="l"/>
              <a:pathLst>
                <a:path h="1104199" w="2469773">
                  <a:moveTo>
                    <a:pt x="0" y="0"/>
                  </a:moveTo>
                  <a:lnTo>
                    <a:pt x="2469773" y="0"/>
                  </a:lnTo>
                  <a:lnTo>
                    <a:pt x="2469773" y="1104199"/>
                  </a:lnTo>
                  <a:lnTo>
                    <a:pt x="0" y="11041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469773" cy="1151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5935" y="8014694"/>
            <a:ext cx="3408548" cy="788163"/>
          </a:xfrm>
          <a:custGeom>
            <a:avLst/>
            <a:gdLst/>
            <a:ahLst/>
            <a:cxnLst/>
            <a:rect r="r" b="b" t="t" l="l"/>
            <a:pathLst>
              <a:path h="788163" w="3408548">
                <a:moveTo>
                  <a:pt x="0" y="0"/>
                </a:moveTo>
                <a:lnTo>
                  <a:pt x="3408549" y="0"/>
                </a:lnTo>
                <a:lnTo>
                  <a:pt x="3408549" y="788163"/>
                </a:lnTo>
                <a:lnTo>
                  <a:pt x="0" y="788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1" t="-53344" r="-2838" b="-3774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93882" y="3646231"/>
            <a:ext cx="3772654" cy="3968490"/>
          </a:xfrm>
          <a:custGeom>
            <a:avLst/>
            <a:gdLst/>
            <a:ahLst/>
            <a:cxnLst/>
            <a:rect r="r" b="b" t="t" l="l"/>
            <a:pathLst>
              <a:path h="3968490" w="3772654">
                <a:moveTo>
                  <a:pt x="0" y="0"/>
                </a:moveTo>
                <a:lnTo>
                  <a:pt x="3772655" y="0"/>
                </a:lnTo>
                <a:lnTo>
                  <a:pt x="3772655" y="3968490"/>
                </a:lnTo>
                <a:lnTo>
                  <a:pt x="0" y="396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67" r="-5144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24502" y="3954695"/>
            <a:ext cx="9047095" cy="2736746"/>
          </a:xfrm>
          <a:custGeom>
            <a:avLst/>
            <a:gdLst/>
            <a:ahLst/>
            <a:cxnLst/>
            <a:rect r="r" b="b" t="t" l="l"/>
            <a:pathLst>
              <a:path h="2736746" w="9047095">
                <a:moveTo>
                  <a:pt x="0" y="0"/>
                </a:moveTo>
                <a:lnTo>
                  <a:pt x="9047096" y="0"/>
                </a:lnTo>
                <a:lnTo>
                  <a:pt x="9047096" y="2736747"/>
                </a:lnTo>
                <a:lnTo>
                  <a:pt x="0" y="273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231489" y="208822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Modeling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24502" y="8330826"/>
            <a:ext cx="918997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LogLoss: 0.4884 / AUC: 0.8421 / Accuracy 0.78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24502" y="6470600"/>
            <a:ext cx="918997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9"/>
              </a:lnSpc>
            </a:pPr>
          </a:p>
          <a:p>
            <a:pPr algn="just">
              <a:lnSpc>
                <a:spcPts val="3479"/>
              </a:lnSpc>
            </a:pPr>
            <a:r>
              <a:rPr lang="en-US" sz="24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Test Duration: 2025.09 ~ 2025.12 (4 months, 2025년 2학기)</a:t>
            </a:r>
          </a:p>
          <a:p>
            <a:pPr algn="just">
              <a:lnSpc>
                <a:spcPts val="34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08324" y="4922716"/>
            <a:ext cx="7466731" cy="4060883"/>
            <a:chOff x="0" y="0"/>
            <a:chExt cx="1966546" cy="10695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6546" cy="1069533"/>
            </a:xfrm>
            <a:custGeom>
              <a:avLst/>
              <a:gdLst/>
              <a:ahLst/>
              <a:cxnLst/>
              <a:rect r="r" b="b" t="t" l="l"/>
              <a:pathLst>
                <a:path h="1069533" w="1966546">
                  <a:moveTo>
                    <a:pt x="0" y="0"/>
                  </a:moveTo>
                  <a:lnTo>
                    <a:pt x="1966546" y="0"/>
                  </a:lnTo>
                  <a:lnTo>
                    <a:pt x="1966546" y="1069533"/>
                  </a:lnTo>
                  <a:lnTo>
                    <a:pt x="0" y="10695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66546" cy="1117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5723" y="4920595"/>
            <a:ext cx="7466731" cy="4063003"/>
            <a:chOff x="0" y="0"/>
            <a:chExt cx="1966546" cy="10700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6546" cy="1070091"/>
            </a:xfrm>
            <a:custGeom>
              <a:avLst/>
              <a:gdLst/>
              <a:ahLst/>
              <a:cxnLst/>
              <a:rect r="r" b="b" t="t" l="l"/>
              <a:pathLst>
                <a:path h="1070091" w="1966546">
                  <a:moveTo>
                    <a:pt x="0" y="0"/>
                  </a:moveTo>
                  <a:lnTo>
                    <a:pt x="1966546" y="0"/>
                  </a:lnTo>
                  <a:lnTo>
                    <a:pt x="1966546" y="1070091"/>
                  </a:lnTo>
                  <a:lnTo>
                    <a:pt x="0" y="107009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66546" cy="111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50109" y="5841123"/>
            <a:ext cx="1581351" cy="1581351"/>
          </a:xfrm>
          <a:custGeom>
            <a:avLst/>
            <a:gdLst/>
            <a:ahLst/>
            <a:cxnLst/>
            <a:rect r="r" b="b" t="t" l="l"/>
            <a:pathLst>
              <a:path h="1581351" w="1581351">
                <a:moveTo>
                  <a:pt x="0" y="0"/>
                </a:moveTo>
                <a:lnTo>
                  <a:pt x="1581351" y="0"/>
                </a:lnTo>
                <a:lnTo>
                  <a:pt x="1581351" y="1581351"/>
                </a:lnTo>
                <a:lnTo>
                  <a:pt x="0" y="158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30184" y="5947387"/>
            <a:ext cx="1368822" cy="1368822"/>
          </a:xfrm>
          <a:custGeom>
            <a:avLst/>
            <a:gdLst/>
            <a:ahLst/>
            <a:cxnLst/>
            <a:rect r="r" b="b" t="t" l="l"/>
            <a:pathLst>
              <a:path h="1368822" w="1368822">
                <a:moveTo>
                  <a:pt x="0" y="0"/>
                </a:moveTo>
                <a:lnTo>
                  <a:pt x="1368823" y="0"/>
                </a:lnTo>
                <a:lnTo>
                  <a:pt x="1368823" y="1368822"/>
                </a:lnTo>
                <a:lnTo>
                  <a:pt x="0" y="1368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05976" y="5986984"/>
            <a:ext cx="1289629" cy="1289629"/>
          </a:xfrm>
          <a:custGeom>
            <a:avLst/>
            <a:gdLst/>
            <a:ahLst/>
            <a:cxnLst/>
            <a:rect r="r" b="b" t="t" l="l"/>
            <a:pathLst>
              <a:path h="1289629" w="1289629">
                <a:moveTo>
                  <a:pt x="0" y="0"/>
                </a:moveTo>
                <a:lnTo>
                  <a:pt x="1289628" y="0"/>
                </a:lnTo>
                <a:lnTo>
                  <a:pt x="1289628" y="1289629"/>
                </a:lnTo>
                <a:lnTo>
                  <a:pt x="0" y="1289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97903" y="5841123"/>
            <a:ext cx="2424916" cy="1615601"/>
          </a:xfrm>
          <a:custGeom>
            <a:avLst/>
            <a:gdLst/>
            <a:ahLst/>
            <a:cxnLst/>
            <a:rect r="r" b="b" t="t" l="l"/>
            <a:pathLst>
              <a:path h="1615601" w="2424916">
                <a:moveTo>
                  <a:pt x="0" y="0"/>
                </a:moveTo>
                <a:lnTo>
                  <a:pt x="2424916" y="0"/>
                </a:lnTo>
                <a:lnTo>
                  <a:pt x="2424916" y="1615600"/>
                </a:lnTo>
                <a:lnTo>
                  <a:pt x="0" y="1615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28868" y="2071805"/>
            <a:ext cx="98302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Time-series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8318" y="5153025"/>
            <a:ext cx="724154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The Known / Quantitative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0211" y="5153025"/>
            <a:ext cx="730295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The Unknown / Qualitative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8572" y="7643846"/>
            <a:ext cx="7121033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Time (Hour, Day of Week)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Seasonality (Exam Period, Festival, Vacation)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Lag Features (Recent Trends)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37470" y="7643846"/>
            <a:ext cx="7008438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Physical Condition (Window, Equipment)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Location (Corner vs Center)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Atmosphere (Noise level, Smell)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79135" y="3728520"/>
            <a:ext cx="1373109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시계열 = 추세(Trend) + 계절성(Seasonality) + 잔차(Residual)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90895" y="4010910"/>
            <a:ext cx="7107843" cy="4957721"/>
          </a:xfrm>
          <a:custGeom>
            <a:avLst/>
            <a:gdLst/>
            <a:ahLst/>
            <a:cxnLst/>
            <a:rect r="r" b="b" t="t" l="l"/>
            <a:pathLst>
              <a:path h="4957721" w="7107843">
                <a:moveTo>
                  <a:pt x="0" y="0"/>
                </a:moveTo>
                <a:lnTo>
                  <a:pt x="7107843" y="0"/>
                </a:lnTo>
                <a:lnTo>
                  <a:pt x="7107843" y="4957720"/>
                </a:lnTo>
                <a:lnTo>
                  <a:pt x="0" y="49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2381" y="4246632"/>
            <a:ext cx="7266242" cy="4332497"/>
          </a:xfrm>
          <a:custGeom>
            <a:avLst/>
            <a:gdLst/>
            <a:ahLst/>
            <a:cxnLst/>
            <a:rect r="r" b="b" t="t" l="l"/>
            <a:pathLst>
              <a:path h="4332497" w="7266242">
                <a:moveTo>
                  <a:pt x="0" y="0"/>
                </a:moveTo>
                <a:lnTo>
                  <a:pt x="7266242" y="0"/>
                </a:lnTo>
                <a:lnTo>
                  <a:pt x="7266242" y="4332496"/>
                </a:lnTo>
                <a:lnTo>
                  <a:pt x="0" y="433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20591" y="2169464"/>
            <a:ext cx="924681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Residual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82659" y="3502330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스터디룸별 잔차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0829" y="3502330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예약률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7687" y="8978155"/>
            <a:ext cx="418938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spearman(residual, avg_occ): -0.91</a:t>
            </a:r>
          </a:p>
          <a:p>
            <a:pPr algn="just">
              <a:lnSpc>
                <a:spcPts val="318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41721" y="2203084"/>
            <a:ext cx="8527418" cy="3357671"/>
          </a:xfrm>
          <a:custGeom>
            <a:avLst/>
            <a:gdLst/>
            <a:ahLst/>
            <a:cxnLst/>
            <a:rect r="r" b="b" t="t" l="l"/>
            <a:pathLst>
              <a:path h="3357671" w="8527418">
                <a:moveTo>
                  <a:pt x="0" y="0"/>
                </a:moveTo>
                <a:lnTo>
                  <a:pt x="8527418" y="0"/>
                </a:lnTo>
                <a:lnTo>
                  <a:pt x="8527418" y="3357670"/>
                </a:lnTo>
                <a:lnTo>
                  <a:pt x="0" y="335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3668" y="5865542"/>
            <a:ext cx="8455471" cy="3392758"/>
          </a:xfrm>
          <a:custGeom>
            <a:avLst/>
            <a:gdLst/>
            <a:ahLst/>
            <a:cxnLst/>
            <a:rect r="r" b="b" t="t" l="l"/>
            <a:pathLst>
              <a:path h="3392758" w="8455471">
                <a:moveTo>
                  <a:pt x="0" y="0"/>
                </a:moveTo>
                <a:lnTo>
                  <a:pt x="8455471" y="0"/>
                </a:lnTo>
                <a:lnTo>
                  <a:pt x="8455471" y="3392758"/>
                </a:lnTo>
                <a:lnTo>
                  <a:pt x="0" y="339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6805" y="3658082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잠재 인기도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6805" y="7338084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월별 인기도 변화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08324" y="4292234"/>
            <a:ext cx="7466731" cy="4691365"/>
            <a:chOff x="0" y="0"/>
            <a:chExt cx="1966546" cy="1235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6546" cy="1235586"/>
            </a:xfrm>
            <a:custGeom>
              <a:avLst/>
              <a:gdLst/>
              <a:ahLst/>
              <a:cxnLst/>
              <a:rect r="r" b="b" t="t" l="l"/>
              <a:pathLst>
                <a:path h="1235586" w="1966546">
                  <a:moveTo>
                    <a:pt x="0" y="0"/>
                  </a:moveTo>
                  <a:lnTo>
                    <a:pt x="1966546" y="0"/>
                  </a:lnTo>
                  <a:lnTo>
                    <a:pt x="1966546" y="1235586"/>
                  </a:lnTo>
                  <a:lnTo>
                    <a:pt x="0" y="123558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66546" cy="128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5723" y="4292234"/>
            <a:ext cx="7466731" cy="4691365"/>
            <a:chOff x="0" y="0"/>
            <a:chExt cx="1966546" cy="12355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6546" cy="1235586"/>
            </a:xfrm>
            <a:custGeom>
              <a:avLst/>
              <a:gdLst/>
              <a:ahLst/>
              <a:cxnLst/>
              <a:rect r="r" b="b" t="t" l="l"/>
              <a:pathLst>
                <a:path h="1235586" w="1966546">
                  <a:moveTo>
                    <a:pt x="0" y="0"/>
                  </a:moveTo>
                  <a:lnTo>
                    <a:pt x="1966546" y="0"/>
                  </a:lnTo>
                  <a:lnTo>
                    <a:pt x="1966546" y="1235586"/>
                  </a:lnTo>
                  <a:lnTo>
                    <a:pt x="0" y="123558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66546" cy="1283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73415" y="2071805"/>
            <a:ext cx="133411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스마톤 서비스 구현 계획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8572" y="5172930"/>
            <a:ext cx="7121033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AI-Driven Recommendation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Input: 날짜/시간/인원 -&gt; Output: 예약 성공률 높은 Top-K 룸 추천 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Reliability Badge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신뢰도가 부족한 방학 등은 "신뢰도 낮음" 표시로 사용자 주의 환기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Visual Heatmap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성공확률/혼잡도 시각화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1559" y="5172930"/>
            <a:ext cx="7008438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Performance Dashboard: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월별/학기별 모델 성능(LogLoss, AUC) 모니터링.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Latent Preference Monitoring: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Sudden Shift: 이번 달 선호도(Δ) 급변 룸 감지 (예: Room 4 수요 급락).</a:t>
            </a:r>
          </a:p>
          <a:p>
            <a:pPr algn="just" marL="474979" indent="-237490" lvl="1">
              <a:lnSpc>
                <a:spcPts val="318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Operational Alerts:</a:t>
            </a:r>
          </a:p>
          <a:p>
            <a:pPr algn="just" marL="949959" indent="-316653" lvl="2">
              <a:lnSpc>
                <a:spcPts val="3189"/>
              </a:lnSpc>
              <a:buFont typeface="Arial"/>
              <a:buChar char="⚬"/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예측-실측 괴리(Residual) 급증 시 "점검 필요" 알림 발송.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6931" y="4505446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User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83620" y="4505446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95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56000" y="4210288"/>
            <a:ext cx="3581158" cy="4259635"/>
            <a:chOff x="0" y="0"/>
            <a:chExt cx="943186" cy="11218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3186" cy="1121879"/>
            </a:xfrm>
            <a:custGeom>
              <a:avLst/>
              <a:gdLst/>
              <a:ahLst/>
              <a:cxnLst/>
              <a:rect r="r" b="b" t="t" l="l"/>
              <a:pathLst>
                <a:path h="1121879" w="943186">
                  <a:moveTo>
                    <a:pt x="0" y="0"/>
                  </a:moveTo>
                  <a:lnTo>
                    <a:pt x="943186" y="0"/>
                  </a:lnTo>
                  <a:lnTo>
                    <a:pt x="943186" y="1121879"/>
                  </a:lnTo>
                  <a:lnTo>
                    <a:pt x="0" y="112187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43186" cy="1169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56258" y="4210288"/>
            <a:ext cx="3581158" cy="4259635"/>
            <a:chOff x="0" y="0"/>
            <a:chExt cx="943186" cy="1121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3186" cy="1121879"/>
            </a:xfrm>
            <a:custGeom>
              <a:avLst/>
              <a:gdLst/>
              <a:ahLst/>
              <a:cxnLst/>
              <a:rect r="r" b="b" t="t" l="l"/>
              <a:pathLst>
                <a:path h="1121879" w="943186">
                  <a:moveTo>
                    <a:pt x="0" y="0"/>
                  </a:moveTo>
                  <a:lnTo>
                    <a:pt x="943186" y="0"/>
                  </a:lnTo>
                  <a:lnTo>
                    <a:pt x="943186" y="1121879"/>
                  </a:lnTo>
                  <a:lnTo>
                    <a:pt x="0" y="112187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43186" cy="1169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33182" y="4210288"/>
            <a:ext cx="3581158" cy="4259635"/>
            <a:chOff x="0" y="0"/>
            <a:chExt cx="943186" cy="1121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3186" cy="1121879"/>
            </a:xfrm>
            <a:custGeom>
              <a:avLst/>
              <a:gdLst/>
              <a:ahLst/>
              <a:cxnLst/>
              <a:rect r="r" b="b" t="t" l="l"/>
              <a:pathLst>
                <a:path h="1121879" w="943186">
                  <a:moveTo>
                    <a:pt x="0" y="0"/>
                  </a:moveTo>
                  <a:lnTo>
                    <a:pt x="943186" y="0"/>
                  </a:lnTo>
                  <a:lnTo>
                    <a:pt x="943186" y="1121879"/>
                  </a:lnTo>
                  <a:lnTo>
                    <a:pt x="0" y="112187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43186" cy="1169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81997" y="4210288"/>
            <a:ext cx="3581158" cy="4259635"/>
            <a:chOff x="0" y="0"/>
            <a:chExt cx="943186" cy="11218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3186" cy="1121879"/>
            </a:xfrm>
            <a:custGeom>
              <a:avLst/>
              <a:gdLst/>
              <a:ahLst/>
              <a:cxnLst/>
              <a:rect r="r" b="b" t="t" l="l"/>
              <a:pathLst>
                <a:path h="1121879" w="943186">
                  <a:moveTo>
                    <a:pt x="0" y="0"/>
                  </a:moveTo>
                  <a:lnTo>
                    <a:pt x="943186" y="0"/>
                  </a:lnTo>
                  <a:lnTo>
                    <a:pt x="943186" y="1121879"/>
                  </a:lnTo>
                  <a:lnTo>
                    <a:pt x="0" y="112187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43186" cy="1169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883007" y="6079514"/>
            <a:ext cx="2162666" cy="908320"/>
          </a:xfrm>
          <a:custGeom>
            <a:avLst/>
            <a:gdLst/>
            <a:ahLst/>
            <a:cxnLst/>
            <a:rect r="r" b="b" t="t" l="l"/>
            <a:pathLst>
              <a:path h="908320" w="2162666">
                <a:moveTo>
                  <a:pt x="0" y="0"/>
                </a:moveTo>
                <a:lnTo>
                  <a:pt x="2162666" y="0"/>
                </a:lnTo>
                <a:lnTo>
                  <a:pt x="2162666" y="908320"/>
                </a:lnTo>
                <a:lnTo>
                  <a:pt x="0" y="90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83007" y="7041058"/>
            <a:ext cx="1200057" cy="1200057"/>
          </a:xfrm>
          <a:custGeom>
            <a:avLst/>
            <a:gdLst/>
            <a:ahLst/>
            <a:cxnLst/>
            <a:rect r="r" b="b" t="t" l="l"/>
            <a:pathLst>
              <a:path h="1200057" w="1200057">
                <a:moveTo>
                  <a:pt x="0" y="0"/>
                </a:moveTo>
                <a:lnTo>
                  <a:pt x="1200057" y="0"/>
                </a:lnTo>
                <a:lnTo>
                  <a:pt x="1200057" y="1200057"/>
                </a:lnTo>
                <a:lnTo>
                  <a:pt x="0" y="120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83064" y="7058130"/>
            <a:ext cx="826390" cy="1165914"/>
          </a:xfrm>
          <a:custGeom>
            <a:avLst/>
            <a:gdLst/>
            <a:ahLst/>
            <a:cxnLst/>
            <a:rect r="r" b="b" t="t" l="l"/>
            <a:pathLst>
              <a:path h="1165914" w="826390">
                <a:moveTo>
                  <a:pt x="0" y="0"/>
                </a:moveTo>
                <a:lnTo>
                  <a:pt x="826389" y="0"/>
                </a:lnTo>
                <a:lnTo>
                  <a:pt x="826389" y="1165914"/>
                </a:lnTo>
                <a:lnTo>
                  <a:pt x="0" y="116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79414" y="6625279"/>
            <a:ext cx="3186323" cy="584870"/>
          </a:xfrm>
          <a:custGeom>
            <a:avLst/>
            <a:gdLst/>
            <a:ahLst/>
            <a:cxnLst/>
            <a:rect r="r" b="b" t="t" l="l"/>
            <a:pathLst>
              <a:path h="584870" w="3186323">
                <a:moveTo>
                  <a:pt x="0" y="0"/>
                </a:moveTo>
                <a:lnTo>
                  <a:pt x="3186323" y="0"/>
                </a:lnTo>
                <a:lnTo>
                  <a:pt x="3186323" y="584870"/>
                </a:lnTo>
                <a:lnTo>
                  <a:pt x="0" y="584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255919" y="6117614"/>
            <a:ext cx="145850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4244755" y="6098564"/>
            <a:ext cx="145850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2267121" y="6136664"/>
            <a:ext cx="145850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4244755" y="7679714"/>
            <a:ext cx="143376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8280659" y="7698764"/>
            <a:ext cx="143376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12267121" y="7717814"/>
            <a:ext cx="1433762" cy="0"/>
          </a:xfrm>
          <a:prstGeom prst="line">
            <a:avLst/>
          </a:prstGeom>
          <a:ln cap="flat" w="38100">
            <a:solidFill>
              <a:srgbClr val="05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976678" y="5802041"/>
            <a:ext cx="1897269" cy="2371586"/>
          </a:xfrm>
          <a:custGeom>
            <a:avLst/>
            <a:gdLst/>
            <a:ahLst/>
            <a:cxnLst/>
            <a:rect r="r" b="b" t="t" l="l"/>
            <a:pathLst>
              <a:path h="2371586" w="1897269">
                <a:moveTo>
                  <a:pt x="0" y="0"/>
                </a:moveTo>
                <a:lnTo>
                  <a:pt x="1897269" y="0"/>
                </a:lnTo>
                <a:lnTo>
                  <a:pt x="1897269" y="2371586"/>
                </a:lnTo>
                <a:lnTo>
                  <a:pt x="0" y="2371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254540" y="2069437"/>
            <a:ext cx="133411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스마톤 서비스 구현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3946" y="4695825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Client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46683" y="4695825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37417" y="4695825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63155" y="4695825"/>
            <a:ext cx="43243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2115" y="5086350"/>
            <a:ext cx="21279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2110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Browser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2110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(user/admin)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03256" y="5334070"/>
            <a:ext cx="252216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2110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Next.js + HTML/CSS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70892" y="5324545"/>
            <a:ext cx="21279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2110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FastAPI (REST)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61832" y="5286375"/>
            <a:ext cx="21279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2110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Model.pkl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DAG-9aJRqmc</dc:identifier>
  <dcterms:modified xsi:type="dcterms:W3CDTF">2011-08-01T06:04:30Z</dcterms:modified>
  <cp:revision>1</cp:revision>
  <dc:title>마케팅 프로젝트</dc:title>
</cp:coreProperties>
</file>